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8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2"/>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2"/>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2A8219-AEC0-429D-AA73-7D4A820D7CE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F554400-E5B6-45E7-AAE4-FAF95D86DA2C}" type="datetimeFigureOut">
              <a:rPr lang="fr-FR" smtClean="0"/>
              <a:pPr/>
              <a:t>24/05/2018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1"/>
            <a:ext cx="609600" cy="365125"/>
          </a:xfrm>
        </p:spPr>
        <p:txBody>
          <a:bodyPr/>
          <a:lstStyle/>
          <a:p>
            <a:fld id="{182A8219-AEC0-429D-AA73-7D4A820D7CE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554400-E5B6-45E7-AAE4-FAF95D86DA2C}" type="datetimeFigureOut">
              <a:rPr lang="fr-FR" smtClean="0"/>
              <a:pPr/>
              <a:t>24/05/2018</a:t>
            </a:fld>
            <a:endParaRPr lang="fr-FR"/>
          </a:p>
        </p:txBody>
      </p:sp>
      <p:sp>
        <p:nvSpPr>
          <p:cNvPr id="22" name="Espace réservé du pied de page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2A8219-AEC0-429D-AA73-7D4A820D7CE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CA" sz="6000" dirty="0" smtClean="0">
                <a:latin typeface="+mn-lt"/>
              </a:rPr>
              <a:t>PRESENTATION</a:t>
            </a:r>
            <a:r>
              <a:rPr lang="fr-CA" sz="6000" b="1" dirty="0" smtClean="0">
                <a:latin typeface="+mn-lt"/>
              </a:rPr>
              <a:t> </a:t>
            </a:r>
            <a:endParaRPr lang="fr-FR" sz="6000" b="1" dirty="0">
              <a:latin typeface="+mn-lt"/>
            </a:endParaRPr>
          </a:p>
        </p:txBody>
      </p:sp>
      <p:sp>
        <p:nvSpPr>
          <p:cNvPr id="3" name="Sous-titre 2"/>
          <p:cNvSpPr>
            <a:spLocks noGrp="1"/>
          </p:cNvSpPr>
          <p:nvPr>
            <p:ph type="subTitle" idx="1"/>
          </p:nvPr>
        </p:nvSpPr>
        <p:spPr>
          <a:xfrm>
            <a:off x="0" y="3500438"/>
            <a:ext cx="9144000" cy="1066792"/>
          </a:xfrm>
        </p:spPr>
        <p:txBody>
          <a:bodyPr>
            <a:normAutofit/>
          </a:bodyPr>
          <a:lstStyle/>
          <a:p>
            <a:pPr algn="ctr"/>
            <a:r>
              <a:rPr lang="fr-CA" b="1" dirty="0" smtClean="0"/>
              <a:t> NETTOYAGE,DESINFECTION,DERATISATION,ET AUTRES  </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143000"/>
          </a:xfrm>
        </p:spPr>
        <p:txBody>
          <a:bodyPr>
            <a:normAutofit/>
          </a:bodyPr>
          <a:lstStyle/>
          <a:p>
            <a:pPr algn="ctr"/>
            <a:r>
              <a:rPr lang="fr-FR" b="1" dirty="0" smtClean="0">
                <a:latin typeface="+mn-lt"/>
              </a:rPr>
              <a:t>QUALITE </a:t>
            </a:r>
            <a:endParaRPr lang="fr-FR" dirty="0"/>
          </a:p>
        </p:txBody>
      </p:sp>
      <p:sp>
        <p:nvSpPr>
          <p:cNvPr id="3" name="Espace réservé du contenu 2"/>
          <p:cNvSpPr>
            <a:spLocks noGrp="1"/>
          </p:cNvSpPr>
          <p:nvPr>
            <p:ph idx="1"/>
          </p:nvPr>
        </p:nvSpPr>
        <p:spPr>
          <a:xfrm>
            <a:off x="457200" y="2285992"/>
            <a:ext cx="8229600" cy="4038608"/>
          </a:xfrm>
        </p:spPr>
        <p:txBody>
          <a:bodyPr/>
          <a:lstStyle/>
          <a:p>
            <a:pPr>
              <a:buNone/>
            </a:pPr>
            <a:r>
              <a:rPr lang="fr-FR" sz="2800" dirty="0" smtClean="0"/>
              <a:t>    La </a:t>
            </a:r>
            <a:r>
              <a:rPr lang="fr-FR" sz="2800" dirty="0"/>
              <a:t>fiabilité et la qualité sont </a:t>
            </a:r>
            <a:r>
              <a:rPr lang="fr-FR" sz="2800" dirty="0" smtClean="0"/>
              <a:t>inscrits </a:t>
            </a:r>
            <a:r>
              <a:rPr lang="fr-FR" sz="2800" dirty="0"/>
              <a:t>dans l’éthique de notre responsabilité qui définit nos produits et caractérise la façon dont nous exerçons nos activités.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857232"/>
            <a:ext cx="8229600" cy="1143000"/>
          </a:xfrm>
        </p:spPr>
        <p:txBody>
          <a:bodyPr>
            <a:normAutofit/>
          </a:bodyPr>
          <a:lstStyle/>
          <a:p>
            <a:pPr algn="ctr"/>
            <a:r>
              <a:rPr lang="fr-FR" b="1" dirty="0" smtClean="0">
                <a:latin typeface="+mn-lt"/>
              </a:rPr>
              <a:t>  INTERVATION </a:t>
            </a:r>
            <a:endParaRPr lang="fr-FR" dirty="0"/>
          </a:p>
        </p:txBody>
      </p:sp>
      <p:sp>
        <p:nvSpPr>
          <p:cNvPr id="3" name="Espace réservé du contenu 2"/>
          <p:cNvSpPr>
            <a:spLocks noGrp="1"/>
          </p:cNvSpPr>
          <p:nvPr>
            <p:ph idx="1"/>
          </p:nvPr>
        </p:nvSpPr>
        <p:spPr>
          <a:xfrm>
            <a:off x="457200" y="2071678"/>
            <a:ext cx="8229600" cy="4252922"/>
          </a:xfrm>
        </p:spPr>
        <p:txBody>
          <a:bodyPr/>
          <a:lstStyle/>
          <a:p>
            <a:pPr>
              <a:buNone/>
            </a:pPr>
            <a:r>
              <a:rPr lang="fr-FR" sz="2800" dirty="0"/>
              <a:t>Pour la désinfection et le nettoyage, nous intervenons dans: </a:t>
            </a:r>
          </a:p>
          <a:p>
            <a:pPr lvl="0"/>
            <a:r>
              <a:rPr lang="fr-FR" sz="2800" dirty="0"/>
              <a:t>Les locaux </a:t>
            </a:r>
            <a:r>
              <a:rPr lang="fr-FR" sz="2800" dirty="0" smtClean="0"/>
              <a:t>professionnels </a:t>
            </a:r>
            <a:r>
              <a:rPr lang="fr-FR" sz="2800" dirty="0"/>
              <a:t>dont notamment les bureaux, les hôtels, les hôpitaux etc.</a:t>
            </a:r>
          </a:p>
          <a:p>
            <a:pPr lvl="0"/>
            <a:r>
              <a:rPr lang="fr-FR" sz="2800" dirty="0"/>
              <a:t>Les locaux à usage d’habitation </a:t>
            </a:r>
          </a:p>
          <a:p>
            <a:pPr lvl="0"/>
            <a:r>
              <a:rPr lang="fr-FR" sz="2800" dirty="0"/>
              <a:t>Les magasins de stockage d’agro-alimentaire, de matériels et outils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115328" cy="1275608"/>
          </a:xfrm>
        </p:spPr>
        <p:txBody>
          <a:bodyPr>
            <a:normAutofit fontScale="90000"/>
          </a:bodyPr>
          <a:lstStyle/>
          <a:p>
            <a:pPr algn="ctr"/>
            <a:r>
              <a:rPr lang="fr-FR" b="1" dirty="0" smtClean="0">
                <a:latin typeface="+mn-lt"/>
              </a:rPr>
              <a:t/>
            </a:r>
            <a:br>
              <a:rPr lang="fr-FR" b="1" dirty="0" smtClean="0">
                <a:latin typeface="+mn-lt"/>
              </a:rPr>
            </a:br>
            <a:r>
              <a:rPr lang="fr-FR" b="1" dirty="0" smtClean="0">
                <a:latin typeface="+mn-lt"/>
              </a:rPr>
              <a:t/>
            </a:r>
            <a:br>
              <a:rPr lang="fr-FR" b="1" dirty="0" smtClean="0">
                <a:latin typeface="+mn-lt"/>
              </a:rPr>
            </a:br>
            <a:r>
              <a:rPr lang="fr-FR" b="1" dirty="0" smtClean="0">
                <a:latin typeface="+mn-lt"/>
              </a:rPr>
              <a:t>NOS REFERENCES</a:t>
            </a:r>
            <a:endParaRPr lang="fr-FR" dirty="0"/>
          </a:p>
        </p:txBody>
      </p:sp>
      <p:graphicFrame>
        <p:nvGraphicFramePr>
          <p:cNvPr id="4" name="Espace réservé du contenu 3"/>
          <p:cNvGraphicFramePr>
            <a:graphicFrameLocks noGrp="1"/>
          </p:cNvGraphicFramePr>
          <p:nvPr>
            <p:ph idx="1"/>
          </p:nvPr>
        </p:nvGraphicFramePr>
        <p:xfrm>
          <a:off x="428596" y="2214554"/>
          <a:ext cx="8229600" cy="3547116"/>
        </p:xfrm>
        <a:graphic>
          <a:graphicData uri="http://schemas.openxmlformats.org/drawingml/2006/table">
            <a:tbl>
              <a:tblPr firstRow="1" bandRow="1">
                <a:tableStyleId>{5C22544A-7EE6-4342-B048-85BDC9FD1C3A}</a:tableStyleId>
              </a:tblPr>
              <a:tblGrid>
                <a:gridCol w="4114800"/>
                <a:gridCol w="4114800"/>
              </a:tblGrid>
              <a:tr h="566739">
                <a:tc>
                  <a:txBody>
                    <a:bodyPr/>
                    <a:lstStyle/>
                    <a:p>
                      <a:r>
                        <a:rPr lang="fr-CA" sz="1800" dirty="0" smtClean="0"/>
                        <a:t>Clients</a:t>
                      </a:r>
                      <a:r>
                        <a:rPr lang="fr-CA" sz="1800" baseline="0" dirty="0" smtClean="0"/>
                        <a:t> </a:t>
                      </a:r>
                      <a:endParaRPr lang="fr-FR" sz="1800" dirty="0"/>
                    </a:p>
                  </a:txBody>
                  <a:tcPr/>
                </a:tc>
                <a:tc>
                  <a:txBody>
                    <a:bodyPr/>
                    <a:lstStyle/>
                    <a:p>
                      <a:r>
                        <a:rPr lang="fr-CA" sz="1800" dirty="0" smtClean="0"/>
                        <a:t>Services  fournis </a:t>
                      </a:r>
                      <a:endParaRPr lang="fr-FR" sz="1800" dirty="0"/>
                    </a:p>
                  </a:txBody>
                  <a:tcPr/>
                </a:tc>
              </a:tr>
              <a:tr h="640080">
                <a:tc>
                  <a:txBody>
                    <a:bodyPr/>
                    <a:lstStyle/>
                    <a:p>
                      <a:r>
                        <a:rPr lang="fr-FR" sz="1800" kern="1200" dirty="0" smtClean="0">
                          <a:solidFill>
                            <a:schemeClr val="dk1"/>
                          </a:solidFill>
                          <a:latin typeface="+mn-lt"/>
                          <a:ea typeface="+mn-ea"/>
                          <a:cs typeface="+mn-cs"/>
                        </a:rPr>
                        <a:t>Global compagnie  service </a:t>
                      </a:r>
                      <a:endParaRPr lang="fr-FR" sz="1800" dirty="0"/>
                    </a:p>
                  </a:txBody>
                  <a:tcPr/>
                </a:tc>
                <a:tc>
                  <a:txBody>
                    <a:bodyPr/>
                    <a:lstStyle/>
                    <a:p>
                      <a:r>
                        <a:rPr lang="fr-FR" sz="1800" dirty="0" smtClean="0"/>
                        <a:t>NETTOYAGE</a:t>
                      </a:r>
                      <a:endParaRPr lang="fr-FR" sz="1800" dirty="0"/>
                    </a:p>
                  </a:txBody>
                  <a:tcPr/>
                </a:tc>
              </a:tr>
              <a:tr h="566739">
                <a:tc>
                  <a:txBody>
                    <a:bodyPr/>
                    <a:lstStyle/>
                    <a:p>
                      <a:r>
                        <a:rPr lang="fr-FR" sz="1800" kern="1200" dirty="0" smtClean="0">
                          <a:solidFill>
                            <a:schemeClr val="dk1"/>
                          </a:solidFill>
                          <a:latin typeface="+mn-lt"/>
                          <a:ea typeface="+mn-ea"/>
                          <a:cs typeface="+mn-cs"/>
                        </a:rPr>
                        <a:t>ONG oxygène </a:t>
                      </a:r>
                      <a:endParaRPr lang="fr-FR" sz="1800" dirty="0"/>
                    </a:p>
                  </a:txBody>
                  <a:tcPr/>
                </a:tc>
                <a:tc>
                  <a:txBody>
                    <a:bodyPr/>
                    <a:lstStyle/>
                    <a:p>
                      <a:r>
                        <a:rPr lang="fr-FR" sz="1800" dirty="0" smtClean="0"/>
                        <a:t>DESINFECTION</a:t>
                      </a:r>
                      <a:endParaRPr lang="fr-FR" sz="1800" dirty="0"/>
                    </a:p>
                  </a:txBody>
                  <a:tcPr/>
                </a:tc>
              </a:tr>
              <a:tr h="566739">
                <a:tc>
                  <a:txBody>
                    <a:bodyPr/>
                    <a:lstStyle/>
                    <a:p>
                      <a:r>
                        <a:rPr lang="fr-FR" sz="1800" kern="1200" baseline="0" dirty="0" err="1" smtClean="0">
                          <a:solidFill>
                            <a:schemeClr val="dk1"/>
                          </a:solidFill>
                          <a:latin typeface="+mn-lt"/>
                          <a:ea typeface="+mn-ea"/>
                          <a:cs typeface="+mn-cs"/>
                        </a:rPr>
                        <a:t>Katrining</a:t>
                      </a:r>
                      <a:r>
                        <a:rPr lang="fr-FR" sz="1800" kern="1200" baseline="0" dirty="0" smtClean="0">
                          <a:solidFill>
                            <a:schemeClr val="dk1"/>
                          </a:solidFill>
                          <a:latin typeface="+mn-lt"/>
                          <a:ea typeface="+mn-ea"/>
                          <a:cs typeface="+mn-cs"/>
                        </a:rPr>
                        <a:t>     </a:t>
                      </a:r>
                      <a:endParaRPr lang="fr-FR" sz="1800" dirty="0"/>
                    </a:p>
                  </a:txBody>
                  <a:tcPr/>
                </a:tc>
                <a:tc>
                  <a:txBody>
                    <a:bodyPr/>
                    <a:lstStyle/>
                    <a:p>
                      <a:r>
                        <a:rPr lang="fr-FR" sz="1800" dirty="0" smtClean="0"/>
                        <a:t>DESINFECTION</a:t>
                      </a:r>
                      <a:r>
                        <a:rPr lang="fr-FR" sz="1800" baseline="0" dirty="0" smtClean="0"/>
                        <a:t> </a:t>
                      </a:r>
                      <a:endParaRPr lang="fr-FR" sz="1800" dirty="0"/>
                    </a:p>
                  </a:txBody>
                  <a:tcPr/>
                </a:tc>
              </a:tr>
              <a:tr h="640080">
                <a:tc>
                  <a:txBody>
                    <a:bodyPr/>
                    <a:lstStyle/>
                    <a:p>
                      <a:r>
                        <a:rPr lang="fr-FR" sz="1800" kern="1200" dirty="0" smtClean="0">
                          <a:solidFill>
                            <a:schemeClr val="dk1"/>
                          </a:solidFill>
                          <a:latin typeface="+mn-lt"/>
                          <a:ea typeface="+mn-ea"/>
                          <a:cs typeface="+mn-cs"/>
                        </a:rPr>
                        <a:t>Des maison particulier </a:t>
                      </a:r>
                      <a:endParaRPr lang="fr-FR" sz="1800" dirty="0"/>
                    </a:p>
                  </a:txBody>
                  <a:tcPr/>
                </a:tc>
                <a:tc>
                  <a:txBody>
                    <a:bodyPr/>
                    <a:lstStyle/>
                    <a:p>
                      <a:endParaRPr lang="fr-FR" sz="1800" dirty="0"/>
                    </a:p>
                  </a:txBody>
                  <a:tcPr/>
                </a:tc>
              </a:tr>
              <a:tr h="566739">
                <a:tc>
                  <a:txBody>
                    <a:bodyPr/>
                    <a:lstStyle/>
                    <a:p>
                      <a:endParaRPr lang="fr-FR" sz="1800"/>
                    </a:p>
                  </a:txBody>
                  <a:tcPr/>
                </a:tc>
                <a:tc>
                  <a:txBody>
                    <a:bodyPr/>
                    <a:lstStyle/>
                    <a:p>
                      <a:endParaRPr lang="fr-FR" sz="18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428605"/>
            <a:ext cx="7786743" cy="2643206"/>
          </a:xfrm>
        </p:spPr>
        <p:txBody>
          <a:bodyPr>
            <a:normAutofit/>
          </a:bodyPr>
          <a:lstStyle/>
          <a:p>
            <a:r>
              <a:rPr lang="fr-FR" dirty="0"/>
              <a:t/>
            </a:r>
            <a:br>
              <a:rPr lang="fr-FR" dirty="0"/>
            </a:br>
            <a:endParaRPr lang="fr-FR" dirty="0"/>
          </a:p>
        </p:txBody>
      </p:sp>
      <p:sp>
        <p:nvSpPr>
          <p:cNvPr id="3" name="Espace réservé du contenu 2"/>
          <p:cNvSpPr>
            <a:spLocks noGrp="1"/>
          </p:cNvSpPr>
          <p:nvPr>
            <p:ph idx="1"/>
          </p:nvPr>
        </p:nvSpPr>
        <p:spPr>
          <a:xfrm>
            <a:off x="285720" y="3000372"/>
            <a:ext cx="8643999" cy="3125791"/>
          </a:xfrm>
        </p:spPr>
        <p:txBody>
          <a:bodyPr>
            <a:noAutofit/>
          </a:bodyPr>
          <a:lstStyle/>
          <a:p>
            <a:r>
              <a:rPr lang="fr-FR" sz="2800" dirty="0" smtClean="0"/>
              <a:t> Nous sommes à votre disposition, veillez nous contacter pour :</a:t>
            </a:r>
          </a:p>
          <a:p>
            <a:pPr lvl="0"/>
            <a:r>
              <a:rPr lang="fr-FR" sz="2800" dirty="0" smtClean="0"/>
              <a:t>Évaluer vos besoins ;</a:t>
            </a:r>
          </a:p>
          <a:p>
            <a:pPr lvl="0"/>
            <a:r>
              <a:rPr lang="fr-FR" sz="2800" dirty="0" smtClean="0"/>
              <a:t>Proposer des solutions adaptées avec des frais réduits ;</a:t>
            </a:r>
          </a:p>
          <a:p>
            <a:pPr lvl="0"/>
            <a:r>
              <a:rPr lang="fr-FR" sz="2800" dirty="0" smtClean="0"/>
              <a:t>Et mettre en œuvre un plan de traitement et de suivi sur mesure. </a:t>
            </a:r>
          </a:p>
        </p:txBody>
      </p:sp>
      <p:sp>
        <p:nvSpPr>
          <p:cNvPr id="4" name="Rectangle 3"/>
          <p:cNvSpPr/>
          <p:nvPr/>
        </p:nvSpPr>
        <p:spPr>
          <a:xfrm>
            <a:off x="571473" y="857233"/>
            <a:ext cx="8072495" cy="1569660"/>
          </a:xfrm>
          <a:prstGeom prst="rect">
            <a:avLst/>
          </a:prstGeom>
        </p:spPr>
        <p:txBody>
          <a:bodyPr wrap="square">
            <a:spAutoFit/>
          </a:bodyPr>
          <a:lstStyle/>
          <a:p>
            <a:r>
              <a:rPr lang="fr-FR" sz="3200" b="1" i="1" dirty="0" smtClean="0"/>
              <a:t>NB</a:t>
            </a:r>
            <a:r>
              <a:rPr lang="fr-FR" sz="3200" i="1" dirty="0" smtClean="0"/>
              <a:t> : Certaines attestations de satisfaction de  fin service, et ou recommandations  de l’intéressé   sont disponibles  sur demande.</a:t>
            </a:r>
            <a:endParaRPr lang="fr-F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571612"/>
            <a:ext cx="8443914" cy="438912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buNone/>
            </a:pPr>
            <a:endParaRPr lang="fr-FR" sz="3600" dirty="0" smtClean="0">
              <a:solidFill>
                <a:schemeClr val="bg1"/>
              </a:solidFill>
              <a:latin typeface="+mj-lt"/>
            </a:endParaRPr>
          </a:p>
          <a:p>
            <a:pPr algn="ctr">
              <a:buNone/>
            </a:pPr>
            <a:r>
              <a:rPr lang="fr-FR" sz="3600" dirty="0" smtClean="0">
                <a:solidFill>
                  <a:schemeClr val="bg1"/>
                </a:solidFill>
                <a:latin typeface="+mj-lt"/>
              </a:rPr>
              <a:t>Adresse : SOCOGIM</a:t>
            </a:r>
            <a:r>
              <a:rPr lang="fr-FR" sz="3600" b="1" dirty="0" smtClean="0">
                <a:solidFill>
                  <a:schemeClr val="bg1"/>
                </a:solidFill>
                <a:latin typeface="+mj-lt"/>
              </a:rPr>
              <a:t> K</a:t>
            </a:r>
            <a:r>
              <a:rPr lang="fr-FR" sz="3600" dirty="0" smtClean="0">
                <a:solidFill>
                  <a:schemeClr val="bg1"/>
                </a:solidFill>
                <a:latin typeface="+mj-lt"/>
              </a:rPr>
              <a:t> à </a:t>
            </a:r>
            <a:r>
              <a:rPr lang="fr-FR" sz="3600" b="1" dirty="0" smtClean="0">
                <a:solidFill>
                  <a:schemeClr val="bg1"/>
                </a:solidFill>
                <a:latin typeface="+mj-lt"/>
              </a:rPr>
              <a:t>100m</a:t>
            </a:r>
            <a:r>
              <a:rPr lang="fr-FR" sz="3600" dirty="0" smtClean="0">
                <a:solidFill>
                  <a:schemeClr val="bg1"/>
                </a:solidFill>
                <a:latin typeface="+mj-lt"/>
              </a:rPr>
              <a:t> du </a:t>
            </a:r>
            <a:r>
              <a:rPr lang="fr-FR" sz="3600" b="1" dirty="0" smtClean="0">
                <a:solidFill>
                  <a:schemeClr val="bg1"/>
                </a:solidFill>
                <a:latin typeface="+mj-lt"/>
              </a:rPr>
              <a:t>C</a:t>
            </a:r>
            <a:r>
              <a:rPr lang="fr-FR" sz="3600" dirty="0" smtClean="0">
                <a:solidFill>
                  <a:schemeClr val="bg1"/>
                </a:solidFill>
                <a:latin typeface="+mj-lt"/>
              </a:rPr>
              <a:t>arrefour </a:t>
            </a:r>
            <a:r>
              <a:rPr lang="fr-FR" sz="3600" b="1" dirty="0" smtClean="0">
                <a:solidFill>
                  <a:schemeClr val="bg1"/>
                </a:solidFill>
                <a:latin typeface="+mj-lt"/>
              </a:rPr>
              <a:t>T</a:t>
            </a:r>
            <a:r>
              <a:rPr lang="fr-FR" sz="3600" dirty="0" smtClean="0">
                <a:solidFill>
                  <a:schemeClr val="bg1"/>
                </a:solidFill>
                <a:latin typeface="+mj-lt"/>
              </a:rPr>
              <a:t>ouré en </a:t>
            </a:r>
            <a:r>
              <a:rPr lang="fr-FR" sz="3600" b="1" dirty="0" smtClean="0">
                <a:solidFill>
                  <a:schemeClr val="bg1"/>
                </a:solidFill>
                <a:latin typeface="+mj-lt"/>
              </a:rPr>
              <a:t>A</a:t>
            </a:r>
            <a:r>
              <a:rPr lang="fr-FR" sz="3600" dirty="0" smtClean="0">
                <a:solidFill>
                  <a:schemeClr val="bg1"/>
                </a:solidFill>
                <a:latin typeface="+mj-lt"/>
              </a:rPr>
              <a:t>llant vers </a:t>
            </a:r>
            <a:r>
              <a:rPr lang="fr-FR" sz="3600" b="1" dirty="0" smtClean="0">
                <a:solidFill>
                  <a:schemeClr val="bg1"/>
                </a:solidFill>
                <a:latin typeface="+mj-lt"/>
              </a:rPr>
              <a:t>G</a:t>
            </a:r>
            <a:r>
              <a:rPr lang="fr-FR" sz="3600" dirty="0" smtClean="0">
                <a:solidFill>
                  <a:schemeClr val="bg1"/>
                </a:solidFill>
                <a:latin typeface="+mj-lt"/>
              </a:rPr>
              <a:t>arage </a:t>
            </a:r>
            <a:r>
              <a:rPr lang="fr-FR" sz="3600" b="1" dirty="0" smtClean="0">
                <a:solidFill>
                  <a:schemeClr val="bg1"/>
                </a:solidFill>
                <a:latin typeface="+mj-lt"/>
              </a:rPr>
              <a:t>K</a:t>
            </a:r>
            <a:r>
              <a:rPr lang="fr-FR" sz="3600" dirty="0" smtClean="0">
                <a:solidFill>
                  <a:schemeClr val="bg1"/>
                </a:solidFill>
                <a:latin typeface="+mj-lt"/>
              </a:rPr>
              <a:t>aédi.</a:t>
            </a:r>
          </a:p>
          <a:p>
            <a:pPr>
              <a:buNone/>
            </a:pPr>
            <a:endParaRPr lang="fr-FR" sz="3600" dirty="0" smtClean="0">
              <a:solidFill>
                <a:schemeClr val="bg1"/>
              </a:solidFill>
              <a:latin typeface="+mj-lt"/>
            </a:endParaRPr>
          </a:p>
          <a:p>
            <a:pPr algn="ctr">
              <a:buNone/>
            </a:pPr>
            <a:r>
              <a:rPr lang="fr-FR" sz="3600" dirty="0" smtClean="0">
                <a:solidFill>
                  <a:schemeClr val="bg1"/>
                </a:solidFill>
                <a:latin typeface="+mj-lt"/>
              </a:rPr>
              <a:t>Tél : +222 49 42 68 34 ou +222 34 42 68 34</a:t>
            </a:r>
          </a:p>
          <a:p>
            <a:pPr algn="ctr">
              <a:buNone/>
            </a:pPr>
            <a:r>
              <a:rPr lang="fr-FR" sz="3600" dirty="0" smtClean="0">
                <a:solidFill>
                  <a:schemeClr val="bg1"/>
                </a:solidFill>
                <a:latin typeface="+mj-lt"/>
              </a:rPr>
              <a:t> Email : </a:t>
            </a:r>
            <a:r>
              <a:rPr lang="fr-FR" sz="3600" b="1" u="sng" dirty="0" smtClean="0">
                <a:solidFill>
                  <a:schemeClr val="bg1"/>
                </a:solidFill>
                <a:latin typeface="+mj-lt"/>
              </a:rPr>
              <a:t>ga.mauricleanservice.gmail.com</a:t>
            </a:r>
            <a:endParaRPr lang="fr-FR" sz="3600" dirty="0" smtClean="0">
              <a:solidFill>
                <a:schemeClr val="bg1"/>
              </a:solidFill>
              <a:latin typeface="+mj-lt"/>
            </a:endParaRPr>
          </a:p>
          <a:p>
            <a:pPr>
              <a:buNone/>
            </a:pPr>
            <a:endParaRPr lang="fr-FR" sz="3600" dirty="0" smtClean="0">
              <a:solidFill>
                <a:schemeClr val="bg1"/>
              </a:solidFill>
              <a:latin typeface="+mj-lt"/>
            </a:endParaRPr>
          </a:p>
          <a:p>
            <a:pPr algn="ctr">
              <a:buNone/>
            </a:pPr>
            <a:r>
              <a:rPr lang="fr-FR" sz="3600" dirty="0" smtClean="0">
                <a:solidFill>
                  <a:schemeClr val="bg1"/>
                </a:solidFill>
                <a:latin typeface="+mj-lt"/>
              </a:rPr>
              <a:t> Registre de commerce n° 7595     </a:t>
            </a:r>
          </a:p>
          <a:p>
            <a:pPr algn="ctr">
              <a:buNone/>
            </a:pPr>
            <a:r>
              <a:rPr lang="fr-FR" sz="3600" dirty="0" smtClean="0">
                <a:solidFill>
                  <a:schemeClr val="bg1"/>
                </a:solidFill>
                <a:latin typeface="+mj-lt"/>
              </a:rPr>
              <a:t>NIF : 00229708</a:t>
            </a:r>
          </a:p>
          <a:p>
            <a:pPr>
              <a:buNone/>
            </a:pPr>
            <a:r>
              <a:rPr lang="fr-FR" sz="3600" dirty="0" smtClean="0">
                <a:latin typeface="+mj-lt"/>
              </a:rPr>
              <a:t>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9144000" cy="6072206"/>
          </a:xfrm>
        </p:spPr>
        <p:txBody>
          <a:bodyPr>
            <a:normAutofit fontScale="85000" lnSpcReduction="10000"/>
          </a:bodyPr>
          <a:lstStyle/>
          <a:p>
            <a:pPr>
              <a:buNone/>
            </a:pPr>
            <a:r>
              <a:rPr lang="fr-FR" sz="3300" dirty="0" smtClean="0"/>
              <a:t>   </a:t>
            </a:r>
            <a:r>
              <a:rPr lang="fr-FR" sz="3300" dirty="0" err="1" smtClean="0"/>
              <a:t>Mauriclean</a:t>
            </a:r>
            <a:r>
              <a:rPr lang="fr-FR" sz="3300" dirty="0" smtClean="0"/>
              <a:t> service (GAMS) est une entreprise mauritanienne d’hygiène expert dans la lutte contre les nuisibles et le ravageur. avec plusieurs année d’expérience, </a:t>
            </a:r>
            <a:r>
              <a:rPr lang="fr-FR" sz="3300" dirty="0" err="1" smtClean="0"/>
              <a:t>Mauriclean</a:t>
            </a:r>
            <a:r>
              <a:rPr lang="fr-FR" sz="3300" dirty="0" smtClean="0"/>
              <a:t> vous propose une offre de services d’</a:t>
            </a:r>
            <a:r>
              <a:rPr lang="fr-FR" sz="3300" dirty="0" err="1" smtClean="0"/>
              <a:t>hygiéne</a:t>
            </a:r>
            <a:r>
              <a:rPr lang="fr-FR" sz="3300" dirty="0" smtClean="0"/>
              <a:t>, lavage de véhicule, entretien de véhicule, vente de produit d’entretien de véhicule, nettoyages professionnels.</a:t>
            </a:r>
          </a:p>
          <a:p>
            <a:pPr>
              <a:buNone/>
            </a:pPr>
            <a:r>
              <a:rPr lang="fr-FR" sz="3300" dirty="0" smtClean="0"/>
              <a:t> </a:t>
            </a:r>
          </a:p>
          <a:p>
            <a:pPr>
              <a:buNone/>
            </a:pPr>
            <a:r>
              <a:rPr lang="fr-FR" sz="3300" dirty="0" smtClean="0"/>
              <a:t>Elle intervient notamment dans les domaines suivants :</a:t>
            </a:r>
          </a:p>
          <a:p>
            <a:pPr lvl="0"/>
            <a:r>
              <a:rPr lang="fr-FR" sz="3300" dirty="0" smtClean="0"/>
              <a:t>Désinfection				Lavage de véhicule</a:t>
            </a:r>
          </a:p>
          <a:p>
            <a:pPr lvl="0"/>
            <a:r>
              <a:rPr lang="fr-FR" sz="3300" dirty="0" smtClean="0"/>
              <a:t>Dératisation 				Entretient de véhicule </a:t>
            </a:r>
          </a:p>
          <a:p>
            <a:pPr lvl="0"/>
            <a:r>
              <a:rPr lang="fr-FR" sz="3300" dirty="0" smtClean="0"/>
              <a:t>Nettoyage professionnels 		lavage de moquette, </a:t>
            </a:r>
            <a:r>
              <a:rPr lang="fr-FR" sz="3300" dirty="0" smtClean="0"/>
              <a:t>   couverture </a:t>
            </a:r>
            <a:endParaRPr lang="fr-FR" sz="3300" dirty="0" smtClean="0"/>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1357322"/>
          </a:xfrm>
        </p:spPr>
        <p:txBody>
          <a:bodyPr>
            <a:normAutofit fontScale="90000"/>
          </a:bodyPr>
          <a:lstStyle/>
          <a:p>
            <a:pPr algn="ctr"/>
            <a:r>
              <a:rPr lang="fr-FR" b="1" dirty="0"/>
              <a:t> </a:t>
            </a:r>
            <a:r>
              <a:rPr lang="fr-FR" dirty="0" smtClean="0"/>
              <a:t>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a:t/>
            </a:r>
            <a:br>
              <a:rPr lang="fr-FR" dirty="0"/>
            </a:br>
            <a:r>
              <a:rPr lang="fr-FR" b="1" dirty="0" smtClean="0">
                <a:latin typeface="+mn-lt"/>
              </a:rPr>
              <a:t>NOTRE OBJECTIF</a:t>
            </a:r>
            <a:endParaRPr lang="fr-FR" dirty="0"/>
          </a:p>
        </p:txBody>
      </p:sp>
      <p:sp>
        <p:nvSpPr>
          <p:cNvPr id="3" name="Espace réservé du contenu 2"/>
          <p:cNvSpPr>
            <a:spLocks noGrp="1"/>
          </p:cNvSpPr>
          <p:nvPr>
            <p:ph idx="1"/>
          </p:nvPr>
        </p:nvSpPr>
        <p:spPr>
          <a:xfrm>
            <a:off x="428596" y="2000240"/>
            <a:ext cx="8358246" cy="3571900"/>
          </a:xfrm>
        </p:spPr>
        <p:txBody>
          <a:bodyPr>
            <a:normAutofit/>
          </a:bodyPr>
          <a:lstStyle/>
          <a:p>
            <a:pPr>
              <a:buNone/>
            </a:pPr>
            <a:endParaRPr lang="fr-FR" sz="2800" dirty="0" smtClean="0"/>
          </a:p>
          <a:p>
            <a:r>
              <a:rPr lang="fr-FR" sz="2800" dirty="0"/>
              <a:t> </a:t>
            </a:r>
            <a:r>
              <a:rPr lang="fr-FR" sz="2800" b="1" dirty="0"/>
              <a:t>GAMS</a:t>
            </a:r>
            <a:r>
              <a:rPr lang="fr-FR" sz="2800" dirty="0"/>
              <a:t> vous garantit une assurance d’hygiène en vous proposant des solutions de nettoyage       professionnelle rapide, efficace et minutieux avec des frais réduits et </a:t>
            </a:r>
            <a:r>
              <a:rPr lang="fr-FR" sz="2800" dirty="0" smtClean="0"/>
              <a:t>innovants.</a:t>
            </a:r>
            <a:endParaRPr lang="fr-FR" sz="2800" dirty="0"/>
          </a:p>
        </p:txBody>
      </p:sp>
      <p:sp>
        <p:nvSpPr>
          <p:cNvPr id="5" name="Rectangle 4"/>
          <p:cNvSpPr/>
          <p:nvPr/>
        </p:nvSpPr>
        <p:spPr>
          <a:xfrm>
            <a:off x="571473" y="857233"/>
            <a:ext cx="7286676" cy="954107"/>
          </a:xfrm>
          <a:prstGeom prst="rect">
            <a:avLst/>
          </a:prstGeom>
        </p:spPr>
        <p:txBody>
          <a:bodyPr wrap="square">
            <a:spAutoFit/>
          </a:bodyPr>
          <a:lstStyle/>
          <a:p>
            <a:r>
              <a:rPr lang="fr-FR" sz="2800" dirty="0" smtClean="0"/>
              <a:t/>
            </a:r>
            <a:br>
              <a:rPr lang="fr-FR" sz="2800" dirty="0" smtClean="0"/>
            </a:b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71545"/>
            <a:ext cx="8229600" cy="5286413"/>
          </a:xfrm>
        </p:spPr>
        <p:txBody>
          <a:bodyPr>
            <a:normAutofit/>
          </a:bodyPr>
          <a:lstStyle/>
          <a:p>
            <a:pPr algn="l"/>
            <a:r>
              <a:rPr lang="fr-FR" b="1" dirty="0"/>
              <a:t/>
            </a:r>
            <a:br>
              <a:rPr lang="fr-FR" b="1" dirty="0"/>
            </a:br>
            <a:r>
              <a:rPr lang="fr-FR" sz="3600" dirty="0"/>
              <a:t/>
            </a:r>
            <a:br>
              <a:rPr lang="fr-FR" sz="3600" dirty="0"/>
            </a:br>
            <a:endParaRPr lang="fr-FR" sz="3600" dirty="0"/>
          </a:p>
        </p:txBody>
      </p:sp>
      <p:sp>
        <p:nvSpPr>
          <p:cNvPr id="4" name="Rectangle 3"/>
          <p:cNvSpPr/>
          <p:nvPr/>
        </p:nvSpPr>
        <p:spPr>
          <a:xfrm>
            <a:off x="500034" y="1643050"/>
            <a:ext cx="8143932" cy="4401205"/>
          </a:xfrm>
          <a:prstGeom prst="rect">
            <a:avLst/>
          </a:prstGeom>
        </p:spPr>
        <p:txBody>
          <a:bodyPr wrap="square">
            <a:spAutoFit/>
          </a:bodyPr>
          <a:lstStyle/>
          <a:p>
            <a:r>
              <a:rPr lang="fr-FR" sz="2800" dirty="0" smtClean="0"/>
              <a:t/>
            </a:r>
            <a:br>
              <a:rPr lang="fr-FR" sz="2800" dirty="0" smtClean="0"/>
            </a:br>
            <a:r>
              <a:rPr lang="fr-FR" sz="2800" dirty="0" smtClean="0"/>
              <a:t>Focalisation sur nos clients : nous orientons nos offres de produits et de services en fonction des attentes de nos clients.</a:t>
            </a:r>
            <a:br>
              <a:rPr lang="fr-FR" sz="2800" dirty="0" smtClean="0"/>
            </a:br>
            <a:r>
              <a:rPr lang="fr-FR" sz="2800" dirty="0" smtClean="0"/>
              <a:t>Dynamique produits  notre force est le respect de l’environnement : des produits de qualité, innovants et économiques à l’usage. </a:t>
            </a:r>
            <a:br>
              <a:rPr lang="fr-FR" sz="2800" dirty="0" smtClean="0"/>
            </a:br>
            <a:r>
              <a:rPr lang="fr-FR" sz="2800" dirty="0" smtClean="0"/>
              <a:t>Disponibilité de nos équipes : les compétences professionnelles de notre équipe constituent un des piliers de notre croissance. </a:t>
            </a:r>
            <a:endParaRPr lang="fr-FR" sz="2800" dirty="0"/>
          </a:p>
        </p:txBody>
      </p:sp>
      <p:sp>
        <p:nvSpPr>
          <p:cNvPr id="5" name="Titre 1"/>
          <p:cNvSpPr txBox="1">
            <a:spLocks/>
          </p:cNvSpPr>
          <p:nvPr/>
        </p:nvSpPr>
        <p:spPr>
          <a:xfrm>
            <a:off x="428596" y="357166"/>
            <a:ext cx="8229600" cy="1143000"/>
          </a:xfrm>
          <a:prstGeom prst="rect">
            <a:avLst/>
          </a:prstGeom>
        </p:spPr>
        <p:txBody>
          <a:bodyPr vert="horz" lIns="0" rIns="0" bIns="0" anchor="b">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tx2"/>
                </a:solidFill>
                <a:effectLst/>
                <a:uLnTx/>
                <a:uFillTx/>
                <a:latin typeface="+mn-lt"/>
                <a:ea typeface="+mj-ea"/>
                <a:cs typeface="+mj-cs"/>
              </a:rPr>
              <a:t>AVANTAGES</a:t>
            </a:r>
            <a:r>
              <a:rPr kumimoji="0" lang="fr-FR" sz="4400" b="1" i="0" u="none" strike="noStrike" kern="1200" cap="none" spc="0" normalizeH="0" noProof="0" dirty="0" smtClean="0">
                <a:ln>
                  <a:noFill/>
                </a:ln>
                <a:solidFill>
                  <a:schemeClr val="tx2"/>
                </a:solidFill>
                <a:effectLst/>
                <a:uLnTx/>
                <a:uFillTx/>
                <a:latin typeface="+mn-lt"/>
                <a:ea typeface="+mj-ea"/>
                <a:cs typeface="+mj-cs"/>
              </a:rPr>
              <a:t> OFFERT PAR GAMS</a:t>
            </a:r>
            <a:endParaRPr kumimoji="0" lang="fr-FR" sz="4400" b="1" i="0" u="none" strike="noStrike" kern="1200" cap="none" spc="0" normalizeH="0" baseline="0" noProof="0" dirty="0">
              <a:ln>
                <a:noFill/>
              </a:ln>
              <a:solidFill>
                <a:schemeClr val="tx2"/>
              </a:solidFill>
              <a:effectLst/>
              <a:uLnTx/>
              <a:uFillTx/>
              <a:latin typeface="+mn-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9" y="500042"/>
            <a:ext cx="8286808" cy="1214446"/>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dirty="0" smtClean="0"/>
              <a:t/>
            </a:r>
            <a:br>
              <a:rPr lang="fr-FR" dirty="0" smtClean="0"/>
            </a:br>
            <a:r>
              <a:rPr lang="fr-FR" dirty="0" smtClean="0"/>
              <a:t/>
            </a:r>
            <a:br>
              <a:rPr lang="fr-FR" dirty="0" smtClean="0"/>
            </a:br>
            <a:r>
              <a:rPr lang="fr-FR" b="1" dirty="0" smtClean="0"/>
              <a:t/>
            </a:r>
            <a:br>
              <a:rPr lang="fr-FR" b="1" dirty="0" smtClean="0"/>
            </a:br>
            <a:r>
              <a:rPr lang="fr-FR" b="1" dirty="0" smtClean="0"/>
              <a:t/>
            </a:r>
            <a:br>
              <a:rPr lang="fr-FR" b="1" dirty="0" smtClean="0"/>
            </a:br>
            <a:r>
              <a:rPr lang="fr-FR" sz="3600" dirty="0" smtClean="0">
                <a:latin typeface="+mn-lt"/>
              </a:rPr>
              <a:t/>
            </a:r>
            <a:br>
              <a:rPr lang="fr-FR" sz="3600" dirty="0" smtClean="0">
                <a:latin typeface="+mn-lt"/>
              </a:rPr>
            </a:br>
            <a:r>
              <a:rPr lang="fr-FR" dirty="0" smtClean="0">
                <a:latin typeface="+mn-lt"/>
              </a:rPr>
              <a:t> </a:t>
            </a:r>
            <a:r>
              <a:rPr lang="fr-FR" b="1" dirty="0" smtClean="0">
                <a:latin typeface="+mn-lt"/>
              </a:rPr>
              <a:t>QUI SOMME NOUS </a:t>
            </a:r>
            <a:endParaRPr lang="fr-FR" sz="3600" b="1" dirty="0">
              <a:latin typeface="+mn-lt"/>
            </a:endParaRPr>
          </a:p>
        </p:txBody>
      </p:sp>
      <p:sp>
        <p:nvSpPr>
          <p:cNvPr id="3" name="Espace réservé du contenu 2"/>
          <p:cNvSpPr>
            <a:spLocks noGrp="1"/>
          </p:cNvSpPr>
          <p:nvPr>
            <p:ph idx="1"/>
          </p:nvPr>
        </p:nvSpPr>
        <p:spPr>
          <a:xfrm>
            <a:off x="214282" y="1785925"/>
            <a:ext cx="8358247" cy="4572033"/>
          </a:xfrm>
        </p:spPr>
        <p:txBody>
          <a:bodyPr/>
          <a:lstStyle/>
          <a:p>
            <a:pPr>
              <a:buNone/>
            </a:pPr>
            <a:r>
              <a:rPr lang="fr-FR" dirty="0" smtClean="0"/>
              <a:t>  </a:t>
            </a:r>
          </a:p>
          <a:p>
            <a:pPr>
              <a:buNone/>
            </a:pPr>
            <a:r>
              <a:rPr lang="fr-FR" dirty="0" smtClean="0"/>
              <a:t>    </a:t>
            </a:r>
            <a:r>
              <a:rPr lang="fr-FR" sz="2800" dirty="0" smtClean="0"/>
              <a:t>Au sein de GAMS nous partageons un ensemble fondamental de croyances qui capture notre façon de penser et d’agir nos valeurs. </a:t>
            </a:r>
            <a:br>
              <a:rPr lang="fr-FR" sz="2800" dirty="0" smtClean="0"/>
            </a:br>
            <a:r>
              <a:rPr lang="fr-FR" sz="2800" dirty="0" smtClean="0"/>
              <a:t>Notre équipe est animée par un engagement et une fierté d’offrir des produits et services de haute qualité et écologique, créer une satisfaction et des relations avec la clientèle solides fait partie de notre éthique.</a:t>
            </a:r>
            <a:endParaRPr lang="fr-CA"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357298"/>
            <a:ext cx="9144000" cy="1357322"/>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sz="4900" b="1" dirty="0" smtClean="0">
                <a:latin typeface="+mn-lt"/>
              </a:rPr>
              <a:t>Nos </a:t>
            </a:r>
            <a:r>
              <a:rPr lang="fr-FR" sz="4900" b="1" dirty="0">
                <a:latin typeface="+mn-lt"/>
              </a:rPr>
              <a:t>valeurs fondamentales </a:t>
            </a:r>
            <a:r>
              <a:rPr lang="fr-FR" sz="4900" b="1" dirty="0" smtClean="0">
                <a:latin typeface="+mn-lt"/>
              </a:rPr>
              <a:t>Clients</a:t>
            </a:r>
            <a:endParaRPr lang="fr-FR" sz="4900" dirty="0">
              <a:latin typeface="+mn-lt"/>
            </a:endParaRPr>
          </a:p>
        </p:txBody>
      </p:sp>
      <p:sp>
        <p:nvSpPr>
          <p:cNvPr id="3" name="Espace réservé du contenu 2"/>
          <p:cNvSpPr>
            <a:spLocks noGrp="1"/>
          </p:cNvSpPr>
          <p:nvPr>
            <p:ph idx="1"/>
          </p:nvPr>
        </p:nvSpPr>
        <p:spPr>
          <a:xfrm>
            <a:off x="457200" y="3000372"/>
            <a:ext cx="8229600" cy="3324228"/>
          </a:xfrm>
        </p:spPr>
        <p:txBody>
          <a:bodyPr/>
          <a:lstStyle/>
          <a:p>
            <a:pPr>
              <a:buNone/>
            </a:pPr>
            <a:endParaRPr lang="fr-FR" sz="2800" dirty="0" smtClean="0"/>
          </a:p>
          <a:p>
            <a:r>
              <a:rPr lang="fr-FR" sz="2800" dirty="0" smtClean="0"/>
              <a:t>Cette </a:t>
            </a:r>
            <a:r>
              <a:rPr lang="fr-FR" sz="2800" dirty="0"/>
              <a:t>approche centrée sur la clientèle a été réalisée par notre orientation stratégique actuelle, mettant l’accent sur les clients et la satisfaction du client afin de développer les activités de notre entreprise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b="1" dirty="0" smtClean="0">
                <a:latin typeface="+mn-lt"/>
              </a:rPr>
              <a:t>LE PERSONNEL </a:t>
            </a:r>
            <a:endParaRPr lang="fr-FR" sz="4400" dirty="0">
              <a:latin typeface="+mn-lt"/>
            </a:endParaRPr>
          </a:p>
        </p:txBody>
      </p:sp>
      <p:sp>
        <p:nvSpPr>
          <p:cNvPr id="3" name="Espace réservé du contenu 2"/>
          <p:cNvSpPr>
            <a:spLocks noGrp="1"/>
          </p:cNvSpPr>
          <p:nvPr>
            <p:ph idx="1"/>
          </p:nvPr>
        </p:nvSpPr>
        <p:spPr/>
        <p:txBody>
          <a:bodyPr/>
          <a:lstStyle/>
          <a:p>
            <a:r>
              <a:rPr lang="fr-FR" dirty="0"/>
              <a:t>Une culture fortement ancrée, axée sur les performances nous incite à nous concentrer en permanence sur l’intégration de notre personnel, pour mieux servir nos clients avec des frais d’exploitation  réduits. Collaborer en dépassant les fonctions, les services et les frontières est un élément clé de notre réussite.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285860"/>
            <a:ext cx="8229600" cy="1214446"/>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latin typeface="+mn-lt"/>
              </a:rPr>
              <a:t>Performances</a:t>
            </a:r>
            <a:endParaRPr lang="fr-FR" dirty="0"/>
          </a:p>
        </p:txBody>
      </p:sp>
      <p:sp>
        <p:nvSpPr>
          <p:cNvPr id="3" name="Espace réservé du contenu 2"/>
          <p:cNvSpPr>
            <a:spLocks noGrp="1"/>
          </p:cNvSpPr>
          <p:nvPr>
            <p:ph idx="1"/>
          </p:nvPr>
        </p:nvSpPr>
        <p:spPr>
          <a:xfrm>
            <a:off x="457200" y="2643182"/>
            <a:ext cx="8229600" cy="3681418"/>
          </a:xfrm>
        </p:spPr>
        <p:txBody>
          <a:bodyPr/>
          <a:lstStyle/>
          <a:p>
            <a:pPr>
              <a:buNone/>
            </a:pPr>
            <a:endParaRPr lang="fr-FR" sz="2800" dirty="0" smtClean="0"/>
          </a:p>
          <a:p>
            <a:r>
              <a:rPr lang="fr-FR" sz="2800" dirty="0" smtClean="0"/>
              <a:t>L’état </a:t>
            </a:r>
            <a:r>
              <a:rPr lang="fr-FR" sz="2800" dirty="0"/>
              <a:t>d’esprit compétitif et ambitieux et la culture axée sur les performances caractérisent notre société. Cependant, vous offrir un service de haute qualité avec des produits écologiques caractérise notre performance à l’avenir et devenir le leader n°1 en Mauritanie.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142984"/>
            <a:ext cx="8186766" cy="989856"/>
          </a:xfrm>
        </p:spPr>
        <p:txBody>
          <a:bodyPr>
            <a:normAutofit fontScale="90000"/>
          </a:bodyPr>
          <a:lstStyle/>
          <a:p>
            <a:pPr algn="ctr"/>
            <a:r>
              <a:rPr lang="fr-FR" b="1" dirty="0" smtClean="0">
                <a:latin typeface="+mn-lt"/>
              </a:rPr>
              <a:t/>
            </a:r>
            <a:br>
              <a:rPr lang="fr-FR" b="1" dirty="0" smtClean="0">
                <a:latin typeface="+mn-lt"/>
              </a:rPr>
            </a:br>
            <a:r>
              <a:rPr lang="fr-FR" b="1" dirty="0" smtClean="0">
                <a:latin typeface="+mn-lt"/>
              </a:rPr>
              <a:t/>
            </a:r>
            <a:br>
              <a:rPr lang="fr-FR" b="1" dirty="0" smtClean="0">
                <a:latin typeface="+mn-lt"/>
              </a:rPr>
            </a:br>
            <a:r>
              <a:rPr lang="fr-FR" b="1" dirty="0" smtClean="0">
                <a:latin typeface="+mn-lt"/>
              </a:rPr>
              <a:t/>
            </a:r>
            <a:br>
              <a:rPr lang="fr-FR" b="1" dirty="0" smtClean="0">
                <a:latin typeface="+mn-lt"/>
              </a:rPr>
            </a:br>
            <a:r>
              <a:rPr lang="fr-FR" b="1" dirty="0" smtClean="0">
                <a:latin typeface="+mn-lt"/>
              </a:rPr>
              <a:t>Professionnalisme</a:t>
            </a:r>
            <a:endParaRPr lang="fr-FR" dirty="0"/>
          </a:p>
        </p:txBody>
      </p:sp>
      <p:sp>
        <p:nvSpPr>
          <p:cNvPr id="3" name="Espace réservé du contenu 2"/>
          <p:cNvSpPr>
            <a:spLocks noGrp="1"/>
          </p:cNvSpPr>
          <p:nvPr>
            <p:ph idx="1"/>
          </p:nvPr>
        </p:nvSpPr>
        <p:spPr>
          <a:xfrm>
            <a:off x="428596" y="2214554"/>
            <a:ext cx="8229600" cy="4174806"/>
          </a:xfrm>
        </p:spPr>
        <p:txBody>
          <a:bodyPr/>
          <a:lstStyle/>
          <a:p>
            <a:r>
              <a:rPr lang="fr-FR" sz="2800" dirty="0"/>
              <a:t>Le professionnalisme est l’un des critères clé que notre société met en avant avec l’éthique pour se développer et se distinguer de la concurrence. </a:t>
            </a:r>
          </a:p>
          <a:p>
            <a:pPr>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307</Words>
  <Application>Microsoft Office PowerPoint</Application>
  <PresentationFormat>Affichage à l'écran (4:3)</PresentationFormat>
  <Paragraphs>60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PRESENTATION </vt:lpstr>
      <vt:lpstr>Diapositive 2</vt:lpstr>
      <vt:lpstr>        NOTRE OBJECTIF</vt:lpstr>
      <vt:lpstr>  </vt:lpstr>
      <vt:lpstr>           QUI SOMME NOUS </vt:lpstr>
      <vt:lpstr>   Nos valeurs fondamentales Clients</vt:lpstr>
      <vt:lpstr>LE PERSONNEL </vt:lpstr>
      <vt:lpstr>      Performances</vt:lpstr>
      <vt:lpstr>   Professionnalisme</vt:lpstr>
      <vt:lpstr>QUALITE </vt:lpstr>
      <vt:lpstr>  INTERVATION </vt:lpstr>
      <vt:lpstr>  NOS REFERENCES</vt:lpstr>
      <vt:lpstr> </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Offre technique </dc:title>
  <dc:creator>galledou</dc:creator>
  <cp:lastModifiedBy>galledou</cp:lastModifiedBy>
  <cp:revision>11</cp:revision>
  <dcterms:created xsi:type="dcterms:W3CDTF">2018-04-19T00:42:52Z</dcterms:created>
  <dcterms:modified xsi:type="dcterms:W3CDTF">2018-05-24T16:37:53Z</dcterms:modified>
</cp:coreProperties>
</file>