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7227-E46C-4554-A880-3A8D82C8C467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EC632-D624-4E65-A653-CF1B12701367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/>
            </a:r>
            <a:br>
              <a:rPr lang="fr-FR" dirty="0" smtClean="0">
                <a:latin typeface="Comic Sans MS" pitchFamily="66" charset="0"/>
              </a:rPr>
            </a:br>
            <a:r>
              <a:rPr lang="fr-FR" dirty="0" err="1" smtClean="0">
                <a:latin typeface="Comic Sans MS" pitchFamily="66" charset="0"/>
              </a:rPr>
              <a:t>KASvision</a:t>
            </a:r>
            <a:r>
              <a:rPr lang="fr-FR" dirty="0" smtClean="0">
                <a:latin typeface="Comic Sans MS" pitchFamily="66" charset="0"/>
              </a:rPr>
              <a:t>®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Présentation </a:t>
            </a:r>
            <a:endParaRPr lang="en-US" dirty="0"/>
          </a:p>
        </p:txBody>
      </p:sp>
      <p:pic>
        <p:nvPicPr>
          <p:cNvPr id="4" name="Image 3" descr="C:\Users\Am\AppData\Local\Microsoft\Windows\Temporary Internet Files\Content.Word\KAS vision photo jour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196752"/>
            <a:ext cx="3096344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C:\Users\Am\AppData\Local\Microsoft\Windows\Temporary Internet Files\Content.Word\KAS vision photo journa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949280"/>
            <a:ext cx="789025" cy="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Qui sommes nous 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latin typeface="Comic Sans MS" pitchFamily="66" charset="0"/>
              </a:rPr>
              <a:t>KAS vision ® </a:t>
            </a:r>
            <a:r>
              <a:rPr lang="fr-FR" dirty="0">
                <a:latin typeface="Comic Sans MS" pitchFamily="66" charset="0"/>
              </a:rPr>
              <a:t>est une entreprise regroupant des jeunes d’origines et de compétences diverses ayant pour objectif le développement social et encourageant l’entreprenariat chez les jeunes.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Image 3" descr="C:\Users\Am\AppData\Local\Microsoft\Windows\Temporary Internet Files\Content.Word\KAS vision photo jour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165304"/>
            <a:ext cx="789025" cy="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Que faisons nous ?(1)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atin typeface="Comic Sans MS" pitchFamily="66" charset="0"/>
              </a:rPr>
              <a:t>Nous travaillons entre autres domaines d’activité, dans la mode des petits enfants (des bébés aux enfants de la maternelle) sur commande et faisons dans l’événementiel (fêtes d’anniversaires, baptêmes, Mardi-gras, kermesses et fêtes de fin d’année) en confectionnant des habits ou déguisements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7" name="Image 6" descr="C:\Users\Am\AppData\Local\Microsoft\Windows\Temporary Internet Files\Content.Word\KAS vision photo jour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165304"/>
            <a:ext cx="789025" cy="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Que faisons nous ? </a:t>
            </a:r>
            <a:r>
              <a:rPr lang="fr-FR" dirty="0" smtClean="0">
                <a:latin typeface="Comic Sans MS" pitchFamily="66" charset="0"/>
              </a:rPr>
              <a:t>(2)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latin typeface="Comic Sans MS" pitchFamily="66" charset="0"/>
              </a:rPr>
              <a:t>Nous œuvrons pour l´éducation et l´éveil des enfants quelque soit leur niveau social, notre credo,  « le bonheur et épanouissement des touts petits» et notre ambition est de reverser aux  enfants les plus démunis une partie de nos recettes  .</a:t>
            </a:r>
          </a:p>
          <a:p>
            <a:r>
              <a:rPr lang="fr-FR" dirty="0" smtClean="0">
                <a:latin typeface="Comic Sans MS" pitchFamily="66" charset="0"/>
              </a:rPr>
              <a:t>Nous collaborons avec toute structure d´éducation sollicitant un appui en rapport avec notre domaine d´activité.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Image 3" descr="C:\Users\Am\AppData\Local\Microsoft\Windows\Temporary Internet Files\Content.Word\KAS vision photo jour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165304"/>
            <a:ext cx="789025" cy="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latin typeface="Comic Sans MS" pitchFamily="66" charset="0"/>
              </a:rPr>
              <a:t>Perspectives</a:t>
            </a:r>
            <a:br>
              <a:rPr lang="fr-FR" dirty="0" smtClean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latin typeface="Comic Sans MS" pitchFamily="66" charset="0"/>
              </a:rPr>
              <a:t>Diversifier dans une seconde phase les produits en rapport avec les enfants</a:t>
            </a:r>
          </a:p>
          <a:p>
            <a:r>
              <a:rPr lang="fr-FR" dirty="0" smtClean="0">
                <a:latin typeface="Comic Sans MS" pitchFamily="66" charset="0"/>
              </a:rPr>
              <a:t>Collaborer ou accueillir et accompagner toute </a:t>
            </a:r>
            <a:r>
              <a:rPr lang="fr-FR" dirty="0" err="1" smtClean="0">
                <a:latin typeface="Comic Sans MS" pitchFamily="66" charset="0"/>
              </a:rPr>
              <a:t>start</a:t>
            </a:r>
            <a:r>
              <a:rPr lang="fr-FR" dirty="0" smtClean="0">
                <a:latin typeface="Comic Sans MS" pitchFamily="66" charset="0"/>
              </a:rPr>
              <a:t> up œuvrant dans le même domaine</a:t>
            </a:r>
          </a:p>
          <a:p>
            <a:r>
              <a:rPr lang="fr-FR" dirty="0" smtClean="0">
                <a:latin typeface="Comic Sans MS" pitchFamily="66" charset="0"/>
              </a:rPr>
              <a:t>Collaborer de façon durable avec les établissements de maternelle pour toutes leur fêtes (déguisement) tenues de travail (blouses d´écolier, de travaux pratiques, tabliers, affiches murales égayantes etc.)</a:t>
            </a:r>
          </a:p>
          <a:p>
            <a:r>
              <a:rPr lang="fr-FR" dirty="0" smtClean="0">
                <a:latin typeface="Comic Sans MS" pitchFamily="66" charset="0"/>
              </a:rPr>
              <a:t>Par le volet caritatif de </a:t>
            </a:r>
            <a:r>
              <a:rPr lang="fr-FR" b="1" dirty="0" err="1" smtClean="0">
                <a:latin typeface="Comic Sans MS" pitchFamily="66" charset="0"/>
              </a:rPr>
              <a:t>KASvision</a:t>
            </a:r>
            <a:r>
              <a:rPr lang="fr-FR" b="1" dirty="0" smtClean="0">
                <a:latin typeface="Comic Sans MS" pitchFamily="66" charset="0"/>
              </a:rPr>
              <a:t>®</a:t>
            </a:r>
            <a:r>
              <a:rPr lang="fr-FR" dirty="0" smtClean="0">
                <a:latin typeface="Comic Sans MS" pitchFamily="66" charset="0"/>
              </a:rPr>
              <a:t>, collaborer avec toute structure caritative qui vise a améliorer les conditions des enfants 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Image 3" descr="C:\Users\Am\AppData\Local\Microsoft\Windows\Temporary Internet Files\Content.Word\KAS vision photo journa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789025" cy="57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sz="6000" dirty="0" smtClean="0"/>
          </a:p>
          <a:p>
            <a:pPr algn="ctr">
              <a:buNone/>
            </a:pPr>
            <a:r>
              <a:rPr lang="fr-FR" sz="6000" dirty="0" smtClean="0"/>
              <a:t>Je vous remercie de votre attention </a:t>
            </a:r>
            <a:endParaRPr lang="en-US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197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 KASvision®</vt:lpstr>
      <vt:lpstr>Qui sommes nous ?</vt:lpstr>
      <vt:lpstr>Que faisons nous ?(1)</vt:lpstr>
      <vt:lpstr>Que faisons nous ? (2)</vt:lpstr>
      <vt:lpstr>Perspectives </vt:lpstr>
      <vt:lpstr>Diapositive 6</vt:lpstr>
    </vt:vector>
  </TitlesOfParts>
  <Company>Intermon Oxfam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KASvision®</dc:title>
  <dc:creator>logasstmr</dc:creator>
  <cp:lastModifiedBy>logasstmr</cp:lastModifiedBy>
  <cp:revision>10</cp:revision>
  <dcterms:created xsi:type="dcterms:W3CDTF">2016-05-08T15:03:43Z</dcterms:created>
  <dcterms:modified xsi:type="dcterms:W3CDTF">2016-05-08T16:32:36Z</dcterms:modified>
</cp:coreProperties>
</file>